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78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45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82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4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76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195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68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05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43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44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4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06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21B6CF7-A442-9392-D7B9-45C5D0512E19}"/>
              </a:ext>
            </a:extLst>
          </p:cNvPr>
          <p:cNvSpPr/>
          <p:nvPr/>
        </p:nvSpPr>
        <p:spPr>
          <a:xfrm>
            <a:off x="201247" y="1930400"/>
            <a:ext cx="4306276" cy="240713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キッチンカー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（調理担当）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4399002" y="83960"/>
            <a:ext cx="110799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配置図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6AF7946-09C9-D1AD-BBD2-2286A7921222}"/>
              </a:ext>
            </a:extLst>
          </p:cNvPr>
          <p:cNvSpPr/>
          <p:nvPr/>
        </p:nvSpPr>
        <p:spPr>
          <a:xfrm>
            <a:off x="5510553" y="3389493"/>
            <a:ext cx="3240000" cy="79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763AD9-6C5B-AA70-6561-E262E4B3FFAB}"/>
              </a:ext>
            </a:extLst>
          </p:cNvPr>
          <p:cNvSpPr/>
          <p:nvPr/>
        </p:nvSpPr>
        <p:spPr>
          <a:xfrm>
            <a:off x="4666770" y="941493"/>
            <a:ext cx="792000" cy="324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C59E62E-E07D-5098-F63A-3D39F03FCC97}"/>
              </a:ext>
            </a:extLst>
          </p:cNvPr>
          <p:cNvSpPr/>
          <p:nvPr/>
        </p:nvSpPr>
        <p:spPr>
          <a:xfrm>
            <a:off x="4614987" y="836247"/>
            <a:ext cx="3600000" cy="3600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kumimoji="1" lang="ja-JP" altLang="en-US" dirty="0"/>
              <a:t>テント</a:t>
            </a:r>
            <a:r>
              <a:rPr kumimoji="1" lang="en-US" altLang="ja-JP" dirty="0"/>
              <a:t>2m×2m</a:t>
            </a:r>
          </a:p>
          <a:p>
            <a:pPr algn="r"/>
            <a:r>
              <a:rPr kumimoji="1" lang="ja-JP" altLang="en-US" dirty="0"/>
              <a:t>（販売等担当）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4F741F-13C9-9E68-5DEA-6805713A9600}"/>
              </a:ext>
            </a:extLst>
          </p:cNvPr>
          <p:cNvSpPr/>
          <p:nvPr/>
        </p:nvSpPr>
        <p:spPr>
          <a:xfrm>
            <a:off x="4614987" y="4462585"/>
            <a:ext cx="1620000" cy="2969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店頭縦幕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5EBBFBC-8F87-25BD-E60D-98F9E5A62777}"/>
              </a:ext>
            </a:extLst>
          </p:cNvPr>
          <p:cNvGrpSpPr/>
          <p:nvPr/>
        </p:nvGrpSpPr>
        <p:grpSpPr>
          <a:xfrm>
            <a:off x="8694292" y="4328247"/>
            <a:ext cx="1136261" cy="108000"/>
            <a:chOff x="8694292" y="4328247"/>
            <a:chExt cx="1136261" cy="108000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FE052765-F1E6-DF93-F1E5-06225C5EFDF2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55A7A24-81C6-35FB-B086-7970F10D26C8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648017C-7E19-2236-7135-DE79CA458C9E}"/>
              </a:ext>
            </a:extLst>
          </p:cNvPr>
          <p:cNvGrpSpPr/>
          <p:nvPr/>
        </p:nvGrpSpPr>
        <p:grpSpPr>
          <a:xfrm rot="16200000">
            <a:off x="8234162" y="1308269"/>
            <a:ext cx="1136261" cy="108000"/>
            <a:chOff x="8694292" y="1549878"/>
            <a:chExt cx="1136261" cy="10800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063E270-2A42-D8D5-2824-E83FB609061A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25996A4-3BC6-96C9-BD75-0C07D6A7EA8E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C317B40-8F29-D6A1-A365-1D18C274DE39}"/>
              </a:ext>
            </a:extLst>
          </p:cNvPr>
          <p:cNvGrpSpPr/>
          <p:nvPr/>
        </p:nvGrpSpPr>
        <p:grpSpPr>
          <a:xfrm rot="5400000" flipV="1">
            <a:off x="3939393" y="5336224"/>
            <a:ext cx="1136261" cy="108000"/>
            <a:chOff x="8694292" y="1549878"/>
            <a:chExt cx="1136261" cy="108000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829CFF65-702A-DED0-2597-23E53F998339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EE59753A-E8BC-69BD-EBCD-2309C9601F03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A5BC6B4-EC4F-A15E-94CF-F204FBB23D3D}"/>
              </a:ext>
            </a:extLst>
          </p:cNvPr>
          <p:cNvSpPr txBox="1"/>
          <p:nvPr/>
        </p:nvSpPr>
        <p:spPr>
          <a:xfrm>
            <a:off x="8694292" y="4452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のぼり旗</a:t>
            </a:r>
          </a:p>
        </p:txBody>
      </p:sp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FFB06EA-E55D-288F-30B0-9F34B22F8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55451"/>
            <a:ext cx="3673231" cy="240254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4C2EE64-A66B-A98A-547F-DD62EB4FE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9841"/>
            <a:ext cx="6444281" cy="4435610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a16="http://schemas.microsoft.com/office/drawing/2014/main" id="{05684538-52A1-5E0D-2090-79B071E82DC4}"/>
              </a:ext>
            </a:extLst>
          </p:cNvPr>
          <p:cNvSpPr/>
          <p:nvPr/>
        </p:nvSpPr>
        <p:spPr>
          <a:xfrm>
            <a:off x="1689315" y="6010243"/>
            <a:ext cx="189080" cy="1580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5B61353E-E9CC-85C4-97A7-F1F7928682FD}"/>
              </a:ext>
            </a:extLst>
          </p:cNvPr>
          <p:cNvCxnSpPr>
            <a:cxnSpLocks/>
            <a:stCxn id="6" idx="7"/>
            <a:endCxn id="5" idx="2"/>
          </p:cNvCxnSpPr>
          <p:nvPr/>
        </p:nvCxnSpPr>
        <p:spPr>
          <a:xfrm flipV="1">
            <a:off x="1850705" y="4455451"/>
            <a:ext cx="1371435" cy="15779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095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132</TotalTime>
  <Words>20</Words>
  <Application>Microsoft Office PowerPoint</Application>
  <PresentationFormat>A4 210 x 297 mm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4</cp:revision>
  <dcterms:created xsi:type="dcterms:W3CDTF">2025-05-25T11:02:11Z</dcterms:created>
  <dcterms:modified xsi:type="dcterms:W3CDTF">2025-08-03T05:48:58Z</dcterms:modified>
</cp:coreProperties>
</file>